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C1ECD-1C7B-428C-BB7D-9AACCC23BE0D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616F8-53AD-4F0D-84A9-402973CCD1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82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792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820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85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66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22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88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12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69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31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6F8-53AD-4F0D-84A9-402973CCD18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1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8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0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0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92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53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4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36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39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5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85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49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BA0C-B6A6-43C6-82CA-9B9D7FB402FF}" type="datetimeFigureOut">
              <a:rPr lang="it-IT" smtClean="0"/>
              <a:t>13/06/2021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7F2D-EC17-48C6-9955-33CAA67A0C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36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89397" y="850556"/>
            <a:ext cx="6143625" cy="1655762"/>
          </a:xfrm>
        </p:spPr>
        <p:txBody>
          <a:bodyPr>
            <a:normAutofit fontScale="77500" lnSpcReduction="20000"/>
          </a:bodyPr>
          <a:lstStyle/>
          <a:p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ANNO ROTARIANO </a:t>
            </a:r>
          </a:p>
          <a:p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2021-2022</a:t>
            </a:r>
          </a:p>
          <a:p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Distretto 2120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5"/>
            <a:ext cx="3038474" cy="328146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57226" y="3521178"/>
            <a:ext cx="7953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Governatore </a:t>
            </a:r>
          </a:p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Gianvito GIANNELLI</a:t>
            </a:r>
          </a:p>
        </p:txBody>
      </p:sp>
      <p:sp>
        <p:nvSpPr>
          <p:cNvPr id="8" name="Rettangolo 7"/>
          <p:cNvSpPr/>
          <p:nvPr/>
        </p:nvSpPr>
        <p:spPr>
          <a:xfrm>
            <a:off x="4752975" y="57145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Presidente Commissione  Per  il Distretto 2021</a:t>
            </a:r>
          </a:p>
          <a:p>
            <a:pPr algn="ctr"/>
            <a:r>
              <a:rPr lang="it-IT" sz="1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Marco Pellegrini </a:t>
            </a:r>
          </a:p>
          <a:p>
            <a:pPr algn="ctr"/>
            <a:r>
              <a:rPr lang="it-IT" sz="1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RC ROTARY BARI SUD</a:t>
            </a:r>
          </a:p>
        </p:txBody>
      </p:sp>
    </p:spTree>
    <p:extLst>
      <p:ext uri="{BB962C8B-B14F-4D97-AF65-F5344CB8AC3E}">
        <p14:creationId xmlns:p14="http://schemas.microsoft.com/office/powerpoint/2010/main" val="229197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26776" y="1527211"/>
            <a:ext cx="8244696" cy="1024626"/>
          </a:xfrm>
        </p:spPr>
        <p:txBody>
          <a:bodyPr>
            <a:noAutofit/>
          </a:bodyPr>
          <a:lstStyle/>
          <a:p>
            <a:pPr algn="l"/>
            <a:r>
              <a:rPr lang="it-IT" sz="2400" dirty="0"/>
              <a:t>Le iscrizioni si effettuano sul portale unico </a:t>
            </a:r>
            <a:r>
              <a:rPr lang="it-IT" sz="2400" b="1" dirty="0">
                <a:solidFill>
                  <a:srgbClr val="FF0000"/>
                </a:solidFill>
              </a:rPr>
              <a:t>rotaryhackfortheplanet.it</a:t>
            </a:r>
            <a:r>
              <a:rPr lang="it-IT" sz="2400" dirty="0">
                <a:solidFill>
                  <a:srgbClr val="FF0000"/>
                </a:solidFill>
              </a:rPr>
              <a:t>:</a:t>
            </a:r>
            <a:br>
              <a:rPr lang="it-IT" sz="2400" dirty="0">
                <a:solidFill>
                  <a:srgbClr val="FF0000"/>
                </a:solidFill>
              </a:rPr>
            </a:b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3888C6-3167-4802-B2A5-99AFECFE3ED1}"/>
              </a:ext>
            </a:extLst>
          </p:cNvPr>
          <p:cNvSpPr txBox="1"/>
          <p:nvPr/>
        </p:nvSpPr>
        <p:spPr>
          <a:xfrm>
            <a:off x="1293963" y="270188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/>
              <a:t>Iscrizioni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2647EC-B2FA-498F-A283-B08029BA3656}"/>
              </a:ext>
            </a:extLst>
          </p:cNvPr>
          <p:cNvSpPr txBox="1"/>
          <p:nvPr/>
        </p:nvSpPr>
        <p:spPr>
          <a:xfrm>
            <a:off x="545620" y="2551837"/>
            <a:ext cx="77357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dal </a:t>
            </a:r>
            <a:r>
              <a:rPr lang="it-IT" sz="2400" b="1" dirty="0"/>
              <a:t>20 maggio al 20 luglio 2021 </a:t>
            </a:r>
            <a:r>
              <a:rPr lang="it-IT" sz="2400" dirty="0"/>
              <a:t>per gli iscritti in corso</a:t>
            </a:r>
            <a:br>
              <a:rPr lang="it-IT" sz="2400" dirty="0"/>
            </a:br>
            <a:r>
              <a:rPr lang="it-IT" sz="2400" dirty="0"/>
              <a:t>di qualsiasi Università Italiana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dal </a:t>
            </a:r>
            <a:r>
              <a:rPr lang="it-IT" sz="2400" b="1" dirty="0"/>
              <a:t>1 luglio al 30 luglio 2021 </a:t>
            </a:r>
            <a:r>
              <a:rPr lang="it-IT" sz="2400" dirty="0"/>
              <a:t>per i soci di Interact e Rotaract dei 14 distretti italiani, di Malta e San Marino.</a:t>
            </a:r>
          </a:p>
        </p:txBody>
      </p:sp>
    </p:spTree>
    <p:extLst>
      <p:ext uri="{BB962C8B-B14F-4D97-AF65-F5344CB8AC3E}">
        <p14:creationId xmlns:p14="http://schemas.microsoft.com/office/powerpoint/2010/main" val="241813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49652" y="2598209"/>
            <a:ext cx="8244696" cy="1024626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latin typeface="+mn-lt"/>
                <a:ea typeface="+mn-ea"/>
                <a:cs typeface="+mn-cs"/>
              </a:rPr>
              <a:t>Il premio per la squadra il cui progetto sarà prescelto</a:t>
            </a:r>
            <a:br>
              <a:rPr lang="it-IT" sz="2400" dirty="0">
                <a:latin typeface="+mn-lt"/>
                <a:ea typeface="+mn-ea"/>
                <a:cs typeface="+mn-cs"/>
              </a:rPr>
            </a:br>
            <a:r>
              <a:rPr lang="it-IT" sz="2400" dirty="0">
                <a:latin typeface="+mn-lt"/>
                <a:ea typeface="+mn-ea"/>
                <a:cs typeface="+mn-cs"/>
              </a:rPr>
              <a:t>come primo classificato dalla giuria di esperti incaricati</a:t>
            </a:r>
            <a:br>
              <a:rPr lang="it-IT" sz="2400" dirty="0">
                <a:latin typeface="+mn-lt"/>
                <a:ea typeface="+mn-ea"/>
                <a:cs typeface="+mn-cs"/>
              </a:rPr>
            </a:br>
            <a:r>
              <a:rPr lang="it-IT" sz="2400" dirty="0">
                <a:latin typeface="+mn-lt"/>
                <a:ea typeface="+mn-ea"/>
                <a:cs typeface="+mn-cs"/>
              </a:rPr>
              <a:t>della valutazione, consiste in un viaggio a Dubai,</a:t>
            </a:r>
            <a:br>
              <a:rPr lang="it-IT" sz="2400" dirty="0">
                <a:latin typeface="+mn-lt"/>
                <a:ea typeface="+mn-ea"/>
                <a:cs typeface="+mn-cs"/>
              </a:rPr>
            </a:br>
            <a:r>
              <a:rPr lang="it-IT" sz="2400" dirty="0">
                <a:latin typeface="+mn-lt"/>
                <a:ea typeface="+mn-ea"/>
                <a:cs typeface="+mn-cs"/>
              </a:rPr>
              <a:t>interamente spesato, in occasione di “</a:t>
            </a:r>
            <a:r>
              <a:rPr lang="it-IT" sz="2400" b="1" dirty="0">
                <a:latin typeface="+mn-lt"/>
                <a:ea typeface="+mn-ea"/>
                <a:cs typeface="+mn-cs"/>
              </a:rPr>
              <a:t>EXPO 2020 DUBAI</a:t>
            </a:r>
            <a:r>
              <a:rPr lang="it-IT" sz="2400" dirty="0">
                <a:latin typeface="+mn-lt"/>
                <a:ea typeface="+mn-ea"/>
                <a:cs typeface="+mn-cs"/>
              </a:rPr>
              <a:t>”,</a:t>
            </a:r>
            <a:br>
              <a:rPr lang="it-IT" sz="2400" dirty="0">
                <a:latin typeface="+mn-lt"/>
                <a:ea typeface="+mn-ea"/>
                <a:cs typeface="+mn-cs"/>
              </a:rPr>
            </a:br>
            <a:r>
              <a:rPr lang="it-IT" sz="2400" dirty="0">
                <a:latin typeface="+mn-lt"/>
                <a:ea typeface="+mn-ea"/>
                <a:cs typeface="+mn-cs"/>
              </a:rPr>
              <a:t>che si terrà dal 1 ottobre 2021 al 31 marzo 2022 e che proprio</a:t>
            </a:r>
            <a:br>
              <a:rPr lang="it-IT" sz="2400" dirty="0">
                <a:latin typeface="+mn-lt"/>
                <a:ea typeface="+mn-ea"/>
                <a:cs typeface="+mn-cs"/>
              </a:rPr>
            </a:br>
            <a:r>
              <a:rPr lang="it-IT" sz="2400" dirty="0">
                <a:latin typeface="+mn-lt"/>
                <a:ea typeface="+mn-ea"/>
                <a:cs typeface="+mn-cs"/>
              </a:rPr>
              <a:t>nell’ambiente e nella sua difesa ha il suo tema principale.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3888C6-3167-4802-B2A5-99AFECFE3ED1}"/>
              </a:ext>
            </a:extLst>
          </p:cNvPr>
          <p:cNvSpPr txBox="1"/>
          <p:nvPr/>
        </p:nvSpPr>
        <p:spPr>
          <a:xfrm>
            <a:off x="1293963" y="270188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/>
              <a:t>Premi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2647EC-B2FA-498F-A283-B08029BA3656}"/>
              </a:ext>
            </a:extLst>
          </p:cNvPr>
          <p:cNvSpPr txBox="1"/>
          <p:nvPr/>
        </p:nvSpPr>
        <p:spPr>
          <a:xfrm>
            <a:off x="449652" y="3734409"/>
            <a:ext cx="58044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Sono previsti altri due premi aggiuntivi: uno dedicato al miglior progetto di una squadra composta da under 18 ed un premio speciale al progetto che meglio interpreta il messaggio del Presidente 2021 – 2022 del Rotary International, </a:t>
            </a:r>
            <a:r>
              <a:rPr lang="it-IT" sz="2400" dirty="0" err="1"/>
              <a:t>Shekhar</a:t>
            </a:r>
            <a:r>
              <a:rPr lang="it-IT" sz="2400" dirty="0"/>
              <a:t> Mehta, incentrato sul tema “opportunità per le giovani donne”.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3585B7C-7B2C-4EAC-BAAE-EA65AE3AD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33" y="3881886"/>
            <a:ext cx="2897067" cy="15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7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E5266E5F-4F1C-48A1-9147-EDC47D5EC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284659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24366" y="1272113"/>
            <a:ext cx="8019534" cy="970755"/>
          </a:xfrm>
        </p:spPr>
        <p:txBody>
          <a:bodyPr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problema dell’ambiente e della sua difesa diventerà , dal 1 Luglio 2021, il 7° focus area del Rotary International.</a:t>
            </a:r>
            <a:b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4366" y="2817341"/>
            <a:ext cx="46554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 14 Distretti Rotary d’Italia, Malta e San Marino organizzano con il patrocinio della Fondazione della Conferenza dei Rettori delle Università Italiane e della Rete delle Università per la Sostenibilità, un hackathon dedicato ai soci di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Interact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 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Rotaract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 e agli studenti delle Università Italiane per proporre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idee e progetti dedicati alla tutela dell’ambiente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in armonia con la crescita economica</a:t>
            </a:r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A4E33C1-C58C-4DAE-843F-03752A7CF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0" y="2954956"/>
            <a:ext cx="3922687" cy="29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294" y="108143"/>
            <a:ext cx="6403889" cy="109353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6BFE38E-8EC6-4FDE-83B4-F26025F29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41" y="1272113"/>
            <a:ext cx="7346317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1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1BE8EBD-EE24-42AF-B7FC-0A6EFCAC1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59" y="1381896"/>
            <a:ext cx="4051364" cy="28032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96816" y="1021294"/>
            <a:ext cx="7772400" cy="508568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5P DELLO SVILUPPO SOSTENIBILE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it-IT" sz="32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A50ECA-09C5-4A8E-ABF6-89EB50022586}"/>
              </a:ext>
            </a:extLst>
          </p:cNvPr>
          <p:cNvSpPr txBox="1"/>
          <p:nvPr/>
        </p:nvSpPr>
        <p:spPr>
          <a:xfrm>
            <a:off x="307731" y="1529862"/>
            <a:ext cx="37103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Partendo dai cinque pilastri dello sviluppo sostenibile, con particolare riguardo</a:t>
            </a:r>
          </a:p>
          <a:p>
            <a:pPr algn="just"/>
            <a:r>
              <a:rPr lang="it-IT" sz="2400" dirty="0"/>
              <a:t>a People, Planet e </a:t>
            </a:r>
            <a:r>
              <a:rPr lang="it-IT" sz="2400" dirty="0" err="1"/>
              <a:t>Prosperity</a:t>
            </a:r>
            <a:r>
              <a:rPr lang="it-IT" sz="2400" dirty="0"/>
              <a:t>, in “Rotary </a:t>
            </a:r>
            <a:r>
              <a:rPr lang="it-IT" sz="2400" dirty="0" err="1"/>
              <a:t>Hack</a:t>
            </a:r>
            <a:r>
              <a:rPr lang="it-IT" sz="2400" dirty="0"/>
              <a:t> for the Planet” 380 giovani, organizzati in 38 squadre,</a:t>
            </a:r>
          </a:p>
          <a:p>
            <a:r>
              <a:rPr lang="it-IT" sz="2400" dirty="0"/>
              <a:t>si sfideranno per dimostrare</a:t>
            </a:r>
          </a:p>
          <a:p>
            <a:pPr algn="just"/>
            <a:r>
              <a:rPr lang="it-IT" sz="2400" dirty="0"/>
              <a:t>che il futuro potrà essere migliore per tutti.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A5073DA-6A1C-4C3C-B5C9-576C491CE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182" y="4185138"/>
            <a:ext cx="2253541" cy="24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09756" y="2836002"/>
            <a:ext cx="4878238" cy="2436963"/>
          </a:xfrm>
        </p:spPr>
        <p:txBody>
          <a:bodyPr>
            <a:noAutofit/>
          </a:bodyPr>
          <a:lstStyle/>
          <a:p>
            <a:pPr algn="l"/>
            <a:r>
              <a:rPr lang="it-IT" sz="2400" dirty="0"/>
              <a:t>Ogni Distretto si impegna a reclutare almeno una squadra (di dieci elementi) </a:t>
            </a:r>
            <a:r>
              <a:rPr lang="it-IT" sz="2400" b="1" dirty="0"/>
              <a:t>Interact</a:t>
            </a:r>
            <a:r>
              <a:rPr lang="it-IT" sz="2400" dirty="0"/>
              <a:t> ed una squadra (di dieci elementi) </a:t>
            </a:r>
            <a:r>
              <a:rPr lang="it-IT" sz="2400" b="1" dirty="0"/>
              <a:t>Rotaract</a:t>
            </a:r>
            <a:r>
              <a:rPr lang="it-IT" sz="2400" dirty="0"/>
              <a:t>, per un totale di 20 (due squadre) ragazzi per Distretto, ossia 280 partecipanti (20 x 14 distretti).</a:t>
            </a: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4CFFF-776B-46A0-911E-53B7579017D4}"/>
              </a:ext>
            </a:extLst>
          </p:cNvPr>
          <p:cNvSpPr txBox="1"/>
          <p:nvPr/>
        </p:nvSpPr>
        <p:spPr>
          <a:xfrm>
            <a:off x="1328467" y="393299"/>
            <a:ext cx="7013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Le modalità di partecipazione e di selezione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F3449D-DDB5-4B2D-A2F2-59E564B21B0A}"/>
              </a:ext>
            </a:extLst>
          </p:cNvPr>
          <p:cNvSpPr txBox="1"/>
          <p:nvPr/>
        </p:nvSpPr>
        <p:spPr>
          <a:xfrm>
            <a:off x="478767" y="4349636"/>
            <a:ext cx="5257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+mj-lt"/>
                <a:ea typeface="+mj-ea"/>
                <a:cs typeface="+mj-cs"/>
              </a:rPr>
              <a:t>Alle Università sarà invece richiesto di individuare non più di 10 squadre di 10 elementi ciascuna per un totale di altri 100 partecipanti.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9C3B93-60D7-4B5A-910B-A0262DC04D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94" y="1977854"/>
            <a:ext cx="3605840" cy="20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5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F610F8-51B8-4543-A1C2-2C35DD53D1BA}"/>
              </a:ext>
            </a:extLst>
          </p:cNvPr>
          <p:cNvSpPr txBox="1"/>
          <p:nvPr/>
        </p:nvSpPr>
        <p:spPr>
          <a:xfrm>
            <a:off x="949569" y="470243"/>
            <a:ext cx="7948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dirty="0"/>
              <a:t>IN COLLABORAZIONE CON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E3572BC-CC21-4B18-BC50-E99155368935}"/>
              </a:ext>
            </a:extLst>
          </p:cNvPr>
          <p:cNvSpPr/>
          <p:nvPr/>
        </p:nvSpPr>
        <p:spPr>
          <a:xfrm>
            <a:off x="388360" y="2113157"/>
            <a:ext cx="64516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RUS Rete Università Italiane per la sostenibilità</a:t>
            </a:r>
            <a:endParaRPr lang="it-IT" sz="2000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lvl="1"/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CRUI Conferenza dei Rettori delle Università Italiane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Scuola di Robotica</a:t>
            </a:r>
            <a:endParaRPr lang="it-IT" sz="2000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lvl="1"/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3AED995-6651-482C-B098-247A90503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745" y="1864674"/>
            <a:ext cx="1517473" cy="8309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FEF94B-98F1-487C-A4C0-2FC72A31B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131" y="3052690"/>
            <a:ext cx="1828962" cy="13094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A4F017A-3CCD-41F6-A672-AAF8DF1C0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039" y="4425495"/>
            <a:ext cx="1550886" cy="11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BA071D-96B7-4776-A24E-3259BB8A1A2E}"/>
              </a:ext>
            </a:extLst>
          </p:cNvPr>
          <p:cNvSpPr txBox="1"/>
          <p:nvPr/>
        </p:nvSpPr>
        <p:spPr>
          <a:xfrm>
            <a:off x="1794294" y="470243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/>
              <a:t>Scopo del concorso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5CED05-D52B-4AC9-A1F3-2DACD0F3CD8E}"/>
              </a:ext>
            </a:extLst>
          </p:cNvPr>
          <p:cNvSpPr txBox="1"/>
          <p:nvPr/>
        </p:nvSpPr>
        <p:spPr>
          <a:xfrm>
            <a:off x="347213" y="1692923"/>
            <a:ext cx="457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</a:rPr>
              <a:t>Scopo del concorso è proporre idee e creare nuovi progetti dedicati alla realizzazione di un miglioramento ambientale in armonia con la crescita economica 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E9FCB00-34CF-4C52-BE1A-307773C45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68" y="1998003"/>
            <a:ext cx="2505075" cy="153352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729073C-5E99-4CE1-AE7C-50AAA9B24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4" y="3898252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6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78201" y="3010721"/>
            <a:ext cx="5044297" cy="188477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venir-Book"/>
                <a:ea typeface="Calibri" panose="020F0502020204030204" pitchFamily="34" charset="0"/>
                <a:cs typeface="Avenir-Book"/>
              </a:rPr>
              <a:t>L’obiettivo è quello di offrire una occasione in cui i giovani possano creare e proporre idee e progetti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Avenir-Book"/>
                <a:ea typeface="Calibri" panose="020F0502020204030204" pitchFamily="34" charset="0"/>
                <a:cs typeface="Avenir-Book"/>
              </a:rPr>
              <a:t>realizzabili per migliorare il mondo che ci circonda da diversi punti di vista: ambientale, economico, sociale. </a:t>
            </a:r>
            <a:br>
              <a:rPr lang="it-IT" sz="1800" dirty="0">
                <a:effectLst/>
                <a:latin typeface="Avenir-Book"/>
                <a:ea typeface="Calibri" panose="020F0502020204030204" pitchFamily="34" charset="0"/>
                <a:cs typeface="Avenir-Book"/>
              </a:rPr>
            </a:br>
            <a:r>
              <a:rPr lang="it-IT" sz="1800" dirty="0">
                <a:effectLst/>
                <a:latin typeface="Avenir-Book"/>
                <a:ea typeface="Calibri" panose="020F0502020204030204" pitchFamily="34" charset="0"/>
                <a:cs typeface="Avenir-Book"/>
              </a:rPr>
              <a:t>Dovranno creare valore per il cambiamento, consapevoli che ogni cambiamento prevede azioni che possono partire anche dal basso per la loro realizzazione.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886D77-42C9-4E90-8266-DCD7A8BCEFA8}"/>
              </a:ext>
            </a:extLst>
          </p:cNvPr>
          <p:cNvSpPr txBox="1"/>
          <p:nvPr/>
        </p:nvSpPr>
        <p:spPr>
          <a:xfrm>
            <a:off x="1414731" y="33573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dirty="0">
                <a:cs typeface="Arial" panose="020B0604020202020204" pitchFamily="34" charset="0"/>
              </a:rPr>
              <a:t>Obiettivi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982A973-77FA-44CF-B060-14117D563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98" y="191452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706"/>
            <a:ext cx="1142999" cy="12344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AB0CE1-F88D-490F-93EF-96DD9B244A7F}"/>
              </a:ext>
            </a:extLst>
          </p:cNvPr>
          <p:cNvSpPr txBox="1"/>
          <p:nvPr/>
        </p:nvSpPr>
        <p:spPr>
          <a:xfrm>
            <a:off x="1347367" y="747432"/>
            <a:ext cx="706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cs typeface="Arial" panose="020B0604020202020204" pitchFamily="34" charset="0"/>
              </a:rPr>
              <a:t>CRONOPROGRAMMA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9D6503-F67B-4F05-A200-D6DCED5157BA}"/>
              </a:ext>
            </a:extLst>
          </p:cNvPr>
          <p:cNvSpPr/>
          <p:nvPr/>
        </p:nvSpPr>
        <p:spPr>
          <a:xfrm>
            <a:off x="99204" y="1665797"/>
            <a:ext cx="51801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Iscrizioni squadre universitarie : </a:t>
            </a:r>
            <a:r>
              <a:rPr lang="it-IT" sz="1600" dirty="0">
                <a:solidFill>
                  <a:schemeClr val="accent2"/>
                </a:solidFill>
              </a:rPr>
              <a:t>20 maggio – 20 Luglio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Iscrizioni squadre Interact – Rotaract : </a:t>
            </a:r>
            <a:r>
              <a:rPr lang="it-IT" sz="1600" dirty="0">
                <a:solidFill>
                  <a:schemeClr val="accent2"/>
                </a:solidFill>
              </a:rPr>
              <a:t>1 Luglio – 30 Luglio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Formazione delle squadre e comunicazioni accettazione: </a:t>
            </a:r>
            <a:r>
              <a:rPr lang="it-IT" sz="1600" dirty="0">
                <a:solidFill>
                  <a:schemeClr val="accent2"/>
                </a:solidFill>
              </a:rPr>
              <a:t>30 Luglio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Percorso didattico di preparazione all’hackathon: </a:t>
            </a:r>
            <a:r>
              <a:rPr lang="it-IT" sz="1600" dirty="0">
                <a:solidFill>
                  <a:schemeClr val="accent2"/>
                </a:solidFill>
              </a:rPr>
              <a:t>16 Agosto – 8 Ottobre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Evento </a:t>
            </a:r>
            <a:r>
              <a:rPr lang="it-IT" sz="1600" b="1" dirty="0">
                <a:solidFill>
                  <a:schemeClr val="accent2"/>
                </a:solidFill>
              </a:rPr>
              <a:t>HackForThePlanet</a:t>
            </a:r>
            <a:r>
              <a:rPr lang="it-IT" sz="1600" dirty="0"/>
              <a:t>: </a:t>
            </a:r>
            <a:r>
              <a:rPr lang="it-IT" sz="1600" dirty="0">
                <a:solidFill>
                  <a:schemeClr val="accent2"/>
                </a:solidFill>
              </a:rPr>
              <a:t>16 – 17 Ottobre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Comunicazione squadre vincitrici: </a:t>
            </a:r>
            <a:r>
              <a:rPr lang="it-IT" sz="1600" dirty="0">
                <a:solidFill>
                  <a:schemeClr val="accent2"/>
                </a:solidFill>
              </a:rPr>
              <a:t>entro</a:t>
            </a:r>
            <a:r>
              <a:rPr lang="it-IT" sz="1600" dirty="0"/>
              <a:t> </a:t>
            </a:r>
            <a:r>
              <a:rPr lang="it-IT" sz="1600" dirty="0">
                <a:solidFill>
                  <a:schemeClr val="accent2"/>
                </a:solidFill>
              </a:rPr>
              <a:t>31 Ottobre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/>
              <a:t>Presentazione alla Conferenza Presidenziale di Venezia : </a:t>
            </a:r>
            <a:r>
              <a:rPr lang="it-IT" sz="1600" dirty="0">
                <a:solidFill>
                  <a:schemeClr val="accent2"/>
                </a:solidFill>
              </a:rPr>
              <a:t>6 – 7 Novembre 2021</a:t>
            </a:r>
          </a:p>
          <a:p>
            <a:pPr lvl="1"/>
            <a:endParaRPr lang="it-IT" sz="1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09CC39-0AFA-4532-916A-73647CCE5C62}"/>
              </a:ext>
            </a:extLst>
          </p:cNvPr>
          <p:cNvSpPr txBox="1"/>
          <p:nvPr/>
        </p:nvSpPr>
        <p:spPr>
          <a:xfrm>
            <a:off x="5397183" y="1665797"/>
            <a:ext cx="3431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Presidente Internazionale </a:t>
            </a:r>
            <a:r>
              <a:rPr lang="it-IT" sz="1600" b="1" dirty="0"/>
              <a:t>Shekhar Mehta </a:t>
            </a:r>
            <a:r>
              <a:rPr lang="it-IT" sz="1600" dirty="0"/>
              <a:t>sarà in Italia in occasione della Conferenza Presidenziale di Venezia  come unica tappa europea del suo programma di visite e parteciperà alla acclamazione del vincitore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E84F194-B34D-4E42-A417-BE438BEE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735" y="3429000"/>
            <a:ext cx="2999055" cy="32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648</Words>
  <Application>Microsoft Office PowerPoint</Application>
  <PresentationFormat>Presentazione su schermo (4:3)</PresentationFormat>
  <Paragraphs>67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Avenir-Book</vt:lpstr>
      <vt:lpstr>Calibri</vt:lpstr>
      <vt:lpstr>Calibri Light</vt:lpstr>
      <vt:lpstr>Tema di Office</vt:lpstr>
      <vt:lpstr>Presentazione standard di PowerPoint</vt:lpstr>
      <vt:lpstr>Il problema dell’ambiente e della sua difesa diventerà , dal 1 Luglio 2021, il 7° focus area del Rotary International.   </vt:lpstr>
      <vt:lpstr>Presentazione standard di PowerPoint</vt:lpstr>
      <vt:lpstr>LE 5P DELLO SVILUPPO SOSTENIBILE </vt:lpstr>
      <vt:lpstr>Ogni Distretto si impegna a reclutare almeno una squadra (di dieci elementi) Interact ed una squadra (di dieci elementi) Rotaract, per un totale di 20 (due squadre) ragazzi per Distretto, ossia 280 partecipanti (20 x 14 distretti).   </vt:lpstr>
      <vt:lpstr>Presentazione standard di PowerPoint</vt:lpstr>
      <vt:lpstr>Presentazione standard di PowerPoint</vt:lpstr>
      <vt:lpstr>L’obiettivo è quello di offrire una occasione in cui i giovani possano creare e proporre idee e progetti realizzabili per migliorare il mondo che ci circonda da diversi punti di vista: ambientale, economico, sociale.  Dovranno creare valore per il cambiamento, consapevoli che ogni cambiamento prevede azioni che possono partire anche dal basso per la loro realizzazione. </vt:lpstr>
      <vt:lpstr>Presentazione standard di PowerPoint</vt:lpstr>
      <vt:lpstr>Le iscrizioni si effettuano sul portale unico rotaryhackfortheplanet.it: </vt:lpstr>
      <vt:lpstr>Il premio per la squadra il cui progetto sarà prescelto come primo classificato dalla giuria di esperti incaricati della valutazione, consiste in un viaggio a Dubai, interamente spesato, in occasione di “EXPO 2020 DUBAI”, che si terrà dal 1 ottobre 2021 al 31 marzo 2022 e che proprio nell’ambiente e nella sua difesa ha il suo tema principale.</vt:lpstr>
      <vt:lpstr>Grazie per l’attenzione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direzione</cp:lastModifiedBy>
  <cp:revision>15</cp:revision>
  <dcterms:created xsi:type="dcterms:W3CDTF">2021-06-12T14:39:10Z</dcterms:created>
  <dcterms:modified xsi:type="dcterms:W3CDTF">2021-06-13T18:48:18Z</dcterms:modified>
</cp:coreProperties>
</file>